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2"/>
  </p:notesMasterIdLst>
  <p:sldIdLst>
    <p:sldId id="276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62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09567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 same loop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When the content becomes the unknown, the context is your experiences and perspective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History of embracing uncertain future, Americans more likely to borrow money for education/houses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realism vs effects, personal secret code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Colin Mayer</a:t>
            </a:r>
          </a:p>
          <a:p>
            <a:r>
              <a:rPr lang="en-US" dirty="0" smtClean="0"/>
              <a:t>Jane 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76050"/>
            <a:ext cx="4762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9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Something like Google Glass?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Capture random moments based on analyzing activity in frame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Natural, untainted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88261" y="-826588"/>
            <a:ext cx="1691025" cy="86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50" y="238050"/>
            <a:ext cx="2311200" cy="23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>
            <a:off x="4876800" y="2579625"/>
            <a:ext cx="4028050" cy="174472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6000">
                <a:srgbClr val="FFFFFF">
                  <a:alpha val="96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252375" y="4338325"/>
            <a:ext cx="8664600" cy="5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2013						2014						2015					2016			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431904" y="450300"/>
            <a:ext cx="4434599" cy="1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1 second a day creates context for the past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What about context for the future</a:t>
            </a:r>
            <a:r>
              <a:rPr lang="en" dirty="0" smtClean="0"/>
              <a:t>?</a:t>
            </a:r>
          </a:p>
          <a:p>
            <a:pPr>
              <a:spcBef>
                <a:spcPts val="0"/>
              </a:spcBef>
              <a:buNone/>
            </a:pPr>
            <a:endParaRPr lang="en" dirty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The future is unknown,</a:t>
            </a:r>
          </a:p>
          <a:p>
            <a:pPr>
              <a:spcBef>
                <a:spcPts val="0"/>
              </a:spcBef>
              <a:buNone/>
            </a:pPr>
            <a:r>
              <a:rPr lang="en" dirty="0"/>
              <a:t>	</a:t>
            </a:r>
            <a:r>
              <a:rPr lang="en" dirty="0" smtClean="0"/>
              <a:t>context is built from experiences</a:t>
            </a:r>
            <a:endParaRPr lang="en" dirty="0"/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9515477" cy="51435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" y="23557"/>
            <a:ext cx="9487562" cy="5128410"/>
          </a:xfrm>
          <a:prstGeom prst="rect">
            <a:avLst/>
          </a:prstGeom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38" y="7537"/>
            <a:ext cx="3429000" cy="514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61957"/>
            <a:ext cx="66294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81000" y="6667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How did the images effect your expectations for the opening door?</a:t>
            </a:r>
          </a:p>
          <a:p>
            <a:pPr rtl="0">
              <a:spcBef>
                <a:spcPts val="0"/>
              </a:spcBef>
              <a:buNone/>
            </a:pPr>
            <a:endParaRPr lang="en"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We can see how </a:t>
            </a:r>
            <a:r>
              <a:rPr lang="en" dirty="0" smtClean="0"/>
              <a:t>our experiences influence our </a:t>
            </a:r>
            <a:r>
              <a:rPr lang="en" dirty="0"/>
              <a:t>perspective on the future.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962" y="1821824"/>
            <a:ext cx="1671624" cy="166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4"/>
          <a:stretch/>
        </p:blipFill>
        <p:spPr>
          <a:xfrm>
            <a:off x="1539300" y="930200"/>
            <a:ext cx="1219200" cy="10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6519475" y="808125"/>
            <a:ext cx="16716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Context</a:t>
            </a:r>
          </a:p>
        </p:txBody>
      </p:sp>
      <p:cxnSp>
        <p:nvCxnSpPr>
          <p:cNvPr id="135" name="Shape 135"/>
          <p:cNvCxnSpPr>
            <a:stCxn id="134" idx="2"/>
            <a:endCxn id="132" idx="3"/>
          </p:cNvCxnSpPr>
          <p:nvPr/>
        </p:nvCxnSpPr>
        <p:spPr>
          <a:xfrm rot="5400000">
            <a:off x="5912575" y="1209825"/>
            <a:ext cx="1243800" cy="1641600"/>
          </a:xfrm>
          <a:prstGeom prst="curved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6" name="Shape 136"/>
          <p:cNvCxnSpPr>
            <a:stCxn id="132" idx="1"/>
            <a:endCxn id="133" idx="2"/>
          </p:cNvCxnSpPr>
          <p:nvPr/>
        </p:nvCxnSpPr>
        <p:spPr>
          <a:xfrm rot="10800000">
            <a:off x="2148962" y="2020287"/>
            <a:ext cx="1893000" cy="632100"/>
          </a:xfrm>
          <a:prstGeom prst="curved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37" name="Shape 137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75" y="930200"/>
            <a:ext cx="1090050" cy="10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26"/>
          <p:cNvSpPr txBox="1">
            <a:spLocks noGrp="1"/>
          </p:cNvSpPr>
          <p:nvPr>
            <p:ph type="title"/>
          </p:nvPr>
        </p:nvSpPr>
        <p:spPr>
          <a:xfrm>
            <a:off x="381000" y="37909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u</a:t>
            </a:r>
            <a:r>
              <a:rPr lang="en" dirty="0" smtClean="0"/>
              <a:t>nkown, unseen, unexperienced</a:t>
            </a:r>
            <a:endParaRPr lang="en" dirty="0"/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Exhibit </a:t>
            </a:r>
            <a:r>
              <a:rPr lang="en" dirty="0" smtClean="0"/>
              <a:t>A (revisited)</a:t>
            </a:r>
            <a:endParaRPr lang="en" dirty="0"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Culture Broker</a:t>
            </a:r>
          </a:p>
          <a:p>
            <a:pPr rtl="0">
              <a:spcBef>
                <a:spcPts val="0"/>
              </a:spcBef>
              <a:buNone/>
            </a:pPr>
            <a:endParaRPr lang="en" dirty="0" smtClean="0"/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Research </a:t>
            </a:r>
            <a:r>
              <a:rPr lang="en" dirty="0"/>
              <a:t>on uncertainty avoidance</a:t>
            </a:r>
          </a:p>
          <a:p>
            <a:pPr rtl="0">
              <a:spcBef>
                <a:spcPts val="0"/>
              </a:spcBef>
              <a:buNone/>
            </a:pPr>
            <a:endParaRPr lang="en" dirty="0" smtClean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Americans are much more likely to embrace uncertainty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36"/>
            <a:ext cx="7389993" cy="49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729377"/>
            <a:ext cx="4637276" cy="313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658" y="1685874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70075"/>
            <a:ext cx="1283600" cy="12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0800" y="3139521"/>
            <a:ext cx="1283600" cy="144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1"/>
          <a:stretch/>
        </p:blipFill>
        <p:spPr>
          <a:xfrm>
            <a:off x="3555701" y="-146287"/>
            <a:ext cx="5588300" cy="555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Exhibit C: Allison</a:t>
            </a:r>
            <a:endParaRPr lang="en" dirty="0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516499" cy="365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UX Designer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Yoga Enthusiast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Daily Horoscope </a:t>
            </a:r>
            <a:r>
              <a:rPr lang="en" dirty="0"/>
              <a:t>reader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70484"/>
            <a:ext cx="1949600" cy="19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535225" y="378575"/>
            <a:ext cx="7767600" cy="96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1 Unread Message: </a:t>
            </a:r>
            <a:endParaRPr lang="en" sz="24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Your 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new contract is on my desk, </a:t>
            </a:r>
            <a:endParaRPr lang="en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please 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come by as soon as possible to sign...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535225" y="2266950"/>
            <a:ext cx="7767600" cy="96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Gemini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Saturn on the dark side of </a:t>
            </a: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moon 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it is poor time to make </a:t>
            </a: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permanent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business 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decisions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537284" y="2419350"/>
            <a:ext cx="7767600" cy="96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Gemini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: As Orion comes into alignment </a:t>
            </a: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with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Jupiter your luck will favor new agreements</a:t>
            </a:r>
            <a:endParaRPr lang="e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Embracing Uncertainty</a:t>
            </a:r>
            <a:endParaRPr lang="en" dirty="0"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400" dirty="0" smtClean="0"/>
              <a:t>People will always want a better approach to the unkown</a:t>
            </a:r>
          </a:p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400" dirty="0" smtClean="0"/>
              <a:t>The power of a positive </a:t>
            </a:r>
            <a:r>
              <a:rPr lang="en" sz="2400" dirty="0"/>
              <a:t>mental </a:t>
            </a:r>
            <a:r>
              <a:rPr lang="en" sz="2400" dirty="0" smtClean="0"/>
              <a:t>attitude</a:t>
            </a: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400" dirty="0" smtClean="0"/>
              <a:t>If we can influence people’s experiences we can influence how they will approach the unknown</a:t>
            </a: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400" dirty="0" smtClean="0"/>
              <a:t>T</a:t>
            </a:r>
            <a:r>
              <a:rPr lang="en-US" sz="2400" dirty="0" smtClean="0"/>
              <a:t>h</a:t>
            </a:r>
            <a:r>
              <a:rPr lang="en" sz="2400" dirty="0" smtClean="0"/>
              <a:t>is is why people read horoscopes</a:t>
            </a: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400" dirty="0" smtClean="0"/>
              <a:t>Need a horoscope for scientists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Downloads\IMG_5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38600" y="1"/>
            <a:ext cx="5105400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220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Smartphone alarm clock with an influential quote, cartoon or short film</a:t>
            </a:r>
            <a:endParaRPr lang="en" dirty="0"/>
          </a:p>
          <a:p>
            <a:pPr rtl="0">
              <a:spcBef>
                <a:spcPts val="0"/>
              </a:spcBef>
              <a:buNone/>
            </a:pPr>
            <a:endParaRPr lang="en" dirty="0" smtClean="0"/>
          </a:p>
          <a:p>
            <a:pPr rtl="0">
              <a:spcBef>
                <a:spcPts val="0"/>
              </a:spcBef>
              <a:buNone/>
            </a:pPr>
            <a:r>
              <a:rPr lang="en" dirty="0" smtClean="0"/>
              <a:t>Provides a new perspective each morning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1295400" y="3257550"/>
            <a:ext cx="5410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/>
              <a:t>Uplifting</a:t>
            </a:r>
          </a:p>
          <a:p>
            <a:r>
              <a:rPr lang="en" sz="2400" dirty="0"/>
              <a:t>Reassuring</a:t>
            </a:r>
          </a:p>
          <a:p>
            <a:pPr lvl="0"/>
            <a:r>
              <a:rPr lang="en" sz="2400" dirty="0"/>
              <a:t>Realistic (not all days are good ones)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6101" y="2815624"/>
            <a:ext cx="1671624" cy="166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4"/>
          <a:stretch/>
        </p:blipFill>
        <p:spPr>
          <a:xfrm>
            <a:off x="3810000" y="1962150"/>
            <a:ext cx="1219200" cy="10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/>
        </p:nvSpPr>
        <p:spPr>
          <a:xfrm>
            <a:off x="7191539" y="2038350"/>
            <a:ext cx="16716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dirty="0"/>
              <a:t>Context</a:t>
            </a:r>
          </a:p>
        </p:txBody>
      </p:sp>
      <p:cxnSp>
        <p:nvCxnSpPr>
          <p:cNvPr id="45" name="Shape 45"/>
          <p:cNvCxnSpPr>
            <a:stCxn id="44" idx="2"/>
            <a:endCxn id="42" idx="3"/>
          </p:cNvCxnSpPr>
          <p:nvPr/>
        </p:nvCxnSpPr>
        <p:spPr>
          <a:xfrm rot="5400000">
            <a:off x="7028914" y="2647761"/>
            <a:ext cx="1007237" cy="989614"/>
          </a:xfrm>
          <a:prstGeom prst="curved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46"/>
          <p:cNvCxnSpPr>
            <a:stCxn id="42" idx="1"/>
            <a:endCxn id="43" idx="2"/>
          </p:cNvCxnSpPr>
          <p:nvPr/>
        </p:nvCxnSpPr>
        <p:spPr>
          <a:xfrm rot="10800000">
            <a:off x="4419601" y="3052199"/>
            <a:ext cx="946501" cy="593988"/>
          </a:xfrm>
          <a:prstGeom prst="curved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" name="Shape 36"/>
          <p:cNvSpPr txBox="1">
            <a:spLocks/>
          </p:cNvSpPr>
          <p:nvPr/>
        </p:nvSpPr>
        <p:spPr>
          <a:xfrm>
            <a:off x="663146" y="324967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dirty="0" smtClean="0"/>
              <a:t>What emotions did that trigger? </a:t>
            </a:r>
          </a:p>
          <a:p>
            <a:r>
              <a:rPr lang="en" dirty="0" smtClean="0"/>
              <a:t>How did the change in images influence your perspective?</a:t>
            </a:r>
            <a:endParaRPr lang="en" dirty="0"/>
          </a:p>
        </p:txBody>
      </p:sp>
      <p:sp>
        <p:nvSpPr>
          <p:cNvPr id="8" name="Shape 37"/>
          <p:cNvSpPr txBox="1">
            <a:spLocks/>
          </p:cNvSpPr>
          <p:nvPr/>
        </p:nvSpPr>
        <p:spPr>
          <a:xfrm>
            <a:off x="533401" y="3052199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dirty="0" smtClean="0"/>
              <a:t>Notice how </a:t>
            </a:r>
            <a:r>
              <a:rPr lang="en" b="1" dirty="0" smtClean="0"/>
              <a:t>context</a:t>
            </a:r>
            <a:r>
              <a:rPr lang="en" dirty="0" smtClean="0"/>
              <a:t> dictated </a:t>
            </a:r>
          </a:p>
          <a:p>
            <a:r>
              <a:rPr lang="en" dirty="0" smtClean="0"/>
              <a:t>your response to the </a:t>
            </a:r>
            <a:r>
              <a:rPr lang="en" b="1" dirty="0" smtClean="0"/>
              <a:t>content</a:t>
            </a:r>
            <a:r>
              <a:rPr lang="en" dirty="0" smtClean="0"/>
              <a:t>.</a:t>
            </a:r>
            <a:endParaRPr lang="en" dirty="0"/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Exhibit A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2273225"/>
            <a:ext cx="6039000" cy="249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Uses imagery as contextual complement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Interesting perspective on capturing images to influence audience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00" y="2039875"/>
            <a:ext cx="2434750" cy="16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49" y="205974"/>
            <a:ext cx="2164235" cy="16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675" y="205975"/>
            <a:ext cx="1210265" cy="16231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457200" y="1322500"/>
            <a:ext cx="4589100" cy="103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Author and speaker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Content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2155975"/>
            <a:ext cx="2899800" cy="1012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hunger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 idx="2"/>
          </p:nvPr>
        </p:nvSpPr>
        <p:spPr>
          <a:xfrm>
            <a:off x="5260325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Context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87" y="3413500"/>
            <a:ext cx="1849125" cy="14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87" y="1308675"/>
            <a:ext cx="2479349" cy="185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31" y="1308676"/>
            <a:ext cx="2438632" cy="18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00" y="3413500"/>
            <a:ext cx="2226493" cy="14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Exhibit B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2278000"/>
            <a:ext cx="8229600" cy="264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Became interested in filmography and the “magic” behind Hollywood early on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Produces a variety of videos mostly for the dance community, but also some just to experiment with effects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00" y="205975"/>
            <a:ext cx="3481700" cy="20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457200" y="1322500"/>
            <a:ext cx="4589100" cy="103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Videographer, Dancer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Life_ One Second Everyday 2013-201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948050"/>
            <a:ext cx="2714999" cy="124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images from a year of life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Content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title" idx="2"/>
          </p:nvPr>
        </p:nvSpPr>
        <p:spPr>
          <a:xfrm>
            <a:off x="5260325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Context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37" y="1281261"/>
            <a:ext cx="2435724" cy="1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49" y="1281262"/>
            <a:ext cx="2817861" cy="162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74" y="3111175"/>
            <a:ext cx="2817849" cy="16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48" y="3121961"/>
            <a:ext cx="2817849" cy="167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Background and Needs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437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Means to capture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visual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auditory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time/moment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4743100" y="1200150"/>
            <a:ext cx="39437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Means to experience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albums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slideshows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videos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387</Words>
  <Application>Microsoft Office PowerPoint</Application>
  <PresentationFormat>On-screen Show (16:9)</PresentationFormat>
  <Paragraphs>84</Paragraphs>
  <Slides>20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simple-light</vt:lpstr>
      <vt:lpstr>Eyes</vt:lpstr>
      <vt:lpstr>PowerPoint Presentation</vt:lpstr>
      <vt:lpstr>PowerPoint Presentation</vt:lpstr>
      <vt:lpstr>Exhibit A</vt:lpstr>
      <vt:lpstr>Content</vt:lpstr>
      <vt:lpstr>Exhibit B</vt:lpstr>
      <vt:lpstr>PowerPoint Presentation</vt:lpstr>
      <vt:lpstr>Content</vt:lpstr>
      <vt:lpstr>Background and Needs</vt:lpstr>
      <vt:lpstr>Solution</vt:lpstr>
      <vt:lpstr>PowerPoint Presentation</vt:lpstr>
      <vt:lpstr>PowerPoint Presentation</vt:lpstr>
      <vt:lpstr>PowerPoint Presentation</vt:lpstr>
      <vt:lpstr>unkown, unseen, unexperienced</vt:lpstr>
      <vt:lpstr>Exhibit A (revisited)</vt:lpstr>
      <vt:lpstr>PowerPoint Presentation</vt:lpstr>
      <vt:lpstr>Exhibit C: Allison</vt:lpstr>
      <vt:lpstr>PowerPoint Presentation</vt:lpstr>
      <vt:lpstr>Embracing Uncertainty</vt:lpstr>
      <vt:lpstr>Solution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Mayer</dc:creator>
  <cp:lastModifiedBy>Colin Mayer</cp:lastModifiedBy>
  <cp:revision>12</cp:revision>
  <dcterms:modified xsi:type="dcterms:W3CDTF">2015-01-22T07:32:02Z</dcterms:modified>
</cp:coreProperties>
</file>